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0" r:id="rId20"/>
    <p:sldId id="275" r:id="rId21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3/11/2014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Revelation - Intro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Richard Osei</a:t>
            </a:r>
          </a:p>
          <a:p>
            <a:r>
              <a:rPr lang="en-US" dirty="0" smtClean="0"/>
              <a:t>Ref. Chuck </a:t>
            </a:r>
            <a:r>
              <a:rPr lang="en-US" dirty="0" err="1" smtClean="0"/>
              <a:t>Missler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9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- the </a:t>
            </a:r>
            <a:r>
              <a:rPr lang="en-US" dirty="0"/>
              <a:t>Author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Gospel of John</a:t>
            </a:r>
          </a:p>
          <a:p>
            <a:r>
              <a:rPr lang="en-US" sz="3600" dirty="0"/>
              <a:t>Three Epistles</a:t>
            </a:r>
          </a:p>
          <a:p>
            <a:r>
              <a:rPr lang="en-US" sz="3600" dirty="0"/>
              <a:t>	1 John - Sermon on Love</a:t>
            </a:r>
          </a:p>
          <a:p>
            <a:r>
              <a:rPr lang="en-US" sz="3600" dirty="0"/>
              <a:t>	2 John -  Personal letter to Mary?</a:t>
            </a:r>
          </a:p>
          <a:p>
            <a:r>
              <a:rPr lang="en-US" sz="3600" dirty="0"/>
              <a:t>	3 John – Personal note to Gaius</a:t>
            </a:r>
          </a:p>
          <a:p>
            <a:r>
              <a:rPr lang="en-US" sz="3600" dirty="0"/>
              <a:t>The Apocalypse (Revelation)</a:t>
            </a:r>
          </a:p>
        </p:txBody>
      </p:sp>
    </p:spTree>
    <p:extLst>
      <p:ext uri="{BB962C8B-B14F-4D97-AF65-F5344CB8AC3E}">
        <p14:creationId xmlns:p14="http://schemas.microsoft.com/office/powerpoint/2010/main" val="335062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41" y="154849"/>
            <a:ext cx="10058400" cy="1609344"/>
          </a:xfrm>
        </p:spPr>
        <p:txBody>
          <a:bodyPr/>
          <a:lstStyle/>
          <a:p>
            <a:r>
              <a:rPr lang="en-US" dirty="0"/>
              <a:t>John - the Author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41" y="1484026"/>
            <a:ext cx="10658007" cy="5373974"/>
          </a:xfrm>
        </p:spPr>
        <p:txBody>
          <a:bodyPr>
            <a:normAutofit/>
          </a:bodyPr>
          <a:lstStyle/>
          <a:p>
            <a:r>
              <a:rPr lang="en-US" dirty="0"/>
              <a:t>Born at Bethsaida to Zebedee and Salome</a:t>
            </a:r>
          </a:p>
          <a:p>
            <a:r>
              <a:rPr lang="en-US" dirty="0"/>
              <a:t>Galilean fisherman</a:t>
            </a:r>
          </a:p>
          <a:p>
            <a:r>
              <a:rPr lang="en-US" dirty="0"/>
              <a:t>	In partners with Peter and Andrew</a:t>
            </a:r>
          </a:p>
          <a:p>
            <a:r>
              <a:rPr lang="en-US" dirty="0"/>
              <a:t>Early disciple of John the Baptist</a:t>
            </a:r>
          </a:p>
          <a:p>
            <a:r>
              <a:rPr lang="en-US" dirty="0"/>
              <a:t>Well connected</a:t>
            </a:r>
          </a:p>
          <a:p>
            <a:r>
              <a:rPr lang="en-US" dirty="0"/>
              <a:t>	High Priest, Nicodemus, et al  (John 18:15)?</a:t>
            </a:r>
          </a:p>
          <a:p>
            <a:r>
              <a:rPr lang="en-US" dirty="0"/>
              <a:t>One of the inner circle</a:t>
            </a:r>
          </a:p>
          <a:p>
            <a:r>
              <a:rPr lang="en-US" dirty="0"/>
              <a:t>	Mt. Transfiguration (Matt. 17) Peter, James and John</a:t>
            </a:r>
          </a:p>
          <a:p>
            <a:r>
              <a:rPr lang="en-US" dirty="0"/>
              <a:t>	Raising of </a:t>
            </a:r>
            <a:r>
              <a:rPr lang="en-US" dirty="0" err="1"/>
              <a:t>Jairus</a:t>
            </a:r>
            <a:r>
              <a:rPr lang="en-US" dirty="0"/>
              <a:t>’ daughter (Matt:18)</a:t>
            </a:r>
          </a:p>
          <a:p>
            <a:r>
              <a:rPr lang="en-US" dirty="0"/>
              <a:t>	Olivet Discourse (Matt. 24)</a:t>
            </a:r>
          </a:p>
          <a:p>
            <a:r>
              <a:rPr lang="en-US" dirty="0"/>
              <a:t>	Gethsemane (Matt. 26.37)</a:t>
            </a:r>
          </a:p>
          <a:p>
            <a:r>
              <a:rPr lang="en-US" dirty="0"/>
              <a:t>Assigned care of Mary (John 19:26)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734" y="-339827"/>
            <a:ext cx="10058400" cy="1609344"/>
          </a:xfrm>
        </p:spPr>
        <p:txBody>
          <a:bodyPr/>
          <a:lstStyle/>
          <a:p>
            <a:r>
              <a:rPr lang="en-US" dirty="0"/>
              <a:t>John - the Author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734" y="959370"/>
            <a:ext cx="10723514" cy="5212830"/>
          </a:xfrm>
        </p:spPr>
        <p:txBody>
          <a:bodyPr/>
          <a:lstStyle/>
          <a:p>
            <a:r>
              <a:rPr lang="en-US" dirty="0"/>
              <a:t>Ultimately retires to Ephesus after his </a:t>
            </a:r>
            <a:r>
              <a:rPr lang="en-US" dirty="0" smtClean="0"/>
              <a:t>exile </a:t>
            </a:r>
            <a:r>
              <a:rPr lang="en-US" dirty="0"/>
              <a:t>(81-96 AD)</a:t>
            </a:r>
          </a:p>
        </p:txBody>
      </p:sp>
      <p:pic>
        <p:nvPicPr>
          <p:cNvPr id="4" name="Picture 3" descr="http://iconoclast.us/images/ephesus-patmos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12" y="1419068"/>
            <a:ext cx="5330952" cy="4753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holylandarchive.com/section_images/367_PatmosMap05100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726" y="1419068"/>
            <a:ext cx="5232739" cy="4753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4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11" y="-144955"/>
            <a:ext cx="10058400" cy="1609344"/>
          </a:xfrm>
        </p:spPr>
        <p:txBody>
          <a:bodyPr/>
          <a:lstStyle/>
          <a:p>
            <a:r>
              <a:rPr lang="en-US" dirty="0"/>
              <a:t>The Patmos Exile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311" y="1177028"/>
            <a:ext cx="11087174" cy="5373674"/>
          </a:xfrm>
        </p:spPr>
        <p:txBody>
          <a:bodyPr>
            <a:normAutofit/>
          </a:bodyPr>
          <a:lstStyle/>
          <a:p>
            <a:r>
              <a:rPr lang="en-US" sz="2400" dirty="0"/>
              <a:t>Exiled by Domitian (81-96 AD) the brother of Titus who destroyed Jerusalem in 70 AD.</a:t>
            </a:r>
          </a:p>
          <a:p>
            <a:r>
              <a:rPr lang="en-US" sz="2400" dirty="0"/>
              <a:t>History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Hippolytus:</a:t>
            </a:r>
            <a:endParaRPr lang="en-US" sz="2400" b="1" dirty="0"/>
          </a:p>
          <a:p>
            <a:r>
              <a:rPr lang="en-US" sz="2400" dirty="0"/>
              <a:t>		John was first plunged into a boiling oil, and then sent to this island exile</a:t>
            </a:r>
          </a:p>
          <a:p>
            <a:r>
              <a:rPr lang="en-US" sz="2400" dirty="0"/>
              <a:t>	</a:t>
            </a:r>
            <a:r>
              <a:rPr lang="en-US" sz="2400" b="1" dirty="0" err="1" smtClean="0"/>
              <a:t>Victorinus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r>
              <a:rPr lang="en-US" sz="2400" dirty="0"/>
              <a:t>		John was forced to work in the mines that were located on Patmos</a:t>
            </a:r>
          </a:p>
          <a:p>
            <a:r>
              <a:rPr lang="en-US" sz="2400" dirty="0"/>
              <a:t>	</a:t>
            </a:r>
            <a:r>
              <a:rPr lang="en-US" sz="2400" b="1" dirty="0" err="1"/>
              <a:t>Irenaeus</a:t>
            </a:r>
            <a:r>
              <a:rPr lang="en-US" sz="2400" b="1" dirty="0"/>
              <a:t>, Clement, and Eusebius:</a:t>
            </a:r>
          </a:p>
          <a:p>
            <a:r>
              <a:rPr lang="en-US" sz="2400" dirty="0"/>
              <a:t>		After Domitian dies, John returned to Ephesus, went to the churches, and appointed leaders, and set things in order</a:t>
            </a:r>
          </a:p>
        </p:txBody>
      </p:sp>
    </p:spTree>
    <p:extLst>
      <p:ext uri="{BB962C8B-B14F-4D97-AF65-F5344CB8AC3E}">
        <p14:creationId xmlns:p14="http://schemas.microsoft.com/office/powerpoint/2010/main" val="409125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85" y="0"/>
            <a:ext cx="10058400" cy="1484026"/>
          </a:xfrm>
        </p:spPr>
        <p:txBody>
          <a:bodyPr/>
          <a:lstStyle/>
          <a:p>
            <a:r>
              <a:rPr lang="en-US" dirty="0" smtClean="0"/>
              <a:t>Revelation - </a:t>
            </a:r>
            <a:r>
              <a:rPr lang="en-US" dirty="0"/>
              <a:t>Alternative </a:t>
            </a:r>
            <a:r>
              <a:rPr lang="en-US" dirty="0" smtClean="0"/>
              <a:t>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85" y="1484025"/>
            <a:ext cx="11197653" cy="5006715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err="1"/>
              <a:t>Preterism</a:t>
            </a:r>
            <a:r>
              <a:rPr lang="en-US" sz="2800" dirty="0"/>
              <a:t> </a:t>
            </a:r>
            <a:r>
              <a:rPr lang="en-US" sz="2800" dirty="0" smtClean="0"/>
              <a:t>   - Then </a:t>
            </a:r>
            <a:r>
              <a:rPr lang="en-US" sz="2800" dirty="0"/>
              <a:t>One (apply to the first century)</a:t>
            </a:r>
          </a:p>
          <a:p>
            <a:r>
              <a:rPr lang="en-US" sz="2800" dirty="0"/>
              <a:t>Historical	</a:t>
            </a:r>
            <a:r>
              <a:rPr lang="en-US" sz="2800" dirty="0" smtClean="0"/>
              <a:t>- History </a:t>
            </a:r>
            <a:r>
              <a:rPr lang="en-US" sz="2800" dirty="0"/>
              <a:t>only</a:t>
            </a:r>
          </a:p>
          <a:p>
            <a:r>
              <a:rPr lang="en-US" sz="2800" dirty="0"/>
              <a:t>Idealist	</a:t>
            </a:r>
            <a:r>
              <a:rPr lang="en-US" sz="2800" dirty="0" smtClean="0"/>
              <a:t>- Allegorical </a:t>
            </a:r>
            <a:r>
              <a:rPr lang="en-US" sz="2800" dirty="0"/>
              <a:t>(not real, Jesus is in the heart)</a:t>
            </a:r>
          </a:p>
          <a:p>
            <a:r>
              <a:rPr lang="en-US" sz="2800" dirty="0"/>
              <a:t>Futurist	</a:t>
            </a:r>
            <a:r>
              <a:rPr lang="en-US" sz="2800" dirty="0" smtClean="0"/>
              <a:t>- Prophetic</a:t>
            </a:r>
          </a:p>
          <a:p>
            <a:endParaRPr lang="en-US" sz="2800" dirty="0"/>
          </a:p>
          <a:p>
            <a:r>
              <a:rPr lang="en-US" sz="2800" dirty="0"/>
              <a:t>Why Prophecy</a:t>
            </a:r>
          </a:p>
          <a:p>
            <a:r>
              <a:rPr lang="en-US" sz="2800" dirty="0"/>
              <a:t>Old Testament</a:t>
            </a:r>
          </a:p>
          <a:p>
            <a:r>
              <a:rPr lang="en-US" sz="2800" dirty="0"/>
              <a:t>1845 references to Christ’s rule on the earth</a:t>
            </a:r>
          </a:p>
          <a:p>
            <a:r>
              <a:rPr lang="en-US" sz="2800" dirty="0"/>
              <a:t>17 OT books give prominence to the event</a:t>
            </a:r>
          </a:p>
          <a:p>
            <a:r>
              <a:rPr lang="en-US" sz="2800" dirty="0"/>
              <a:t>New Testament</a:t>
            </a:r>
          </a:p>
          <a:p>
            <a:r>
              <a:rPr lang="en-US" sz="2800" dirty="0"/>
              <a:t>	Of the 216 chapters, there are 318 references to the Second Coming</a:t>
            </a:r>
          </a:p>
          <a:p>
            <a:r>
              <a:rPr lang="en-US" sz="2800" dirty="0"/>
              <a:t>	It is mentioned in 23 of the 27 books</a:t>
            </a:r>
          </a:p>
        </p:txBody>
      </p:sp>
    </p:spTree>
    <p:extLst>
      <p:ext uri="{BB962C8B-B14F-4D97-AF65-F5344CB8AC3E}">
        <p14:creationId xmlns:p14="http://schemas.microsoft.com/office/powerpoint/2010/main" val="25843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/>
              <a:t>Seven Churches (1:4, 11,20; 2; 3)</a:t>
            </a:r>
          </a:p>
          <a:p>
            <a:r>
              <a:rPr lang="en-US" sz="4000" dirty="0"/>
              <a:t>Seven Seals (5; 6)</a:t>
            </a:r>
          </a:p>
          <a:p>
            <a:r>
              <a:rPr lang="en-US" sz="4000" dirty="0"/>
              <a:t>Seven Trumpets (8,9)</a:t>
            </a:r>
          </a:p>
          <a:p>
            <a:r>
              <a:rPr lang="en-US" sz="4000" dirty="0"/>
              <a:t>Seven Bowls (15; 16; 17:1; 21:9)</a:t>
            </a:r>
          </a:p>
          <a:p>
            <a:r>
              <a:rPr lang="en-US" sz="4000" dirty="0"/>
              <a:t>Seven Plagues (15:1,6,8;   21:9)</a:t>
            </a:r>
          </a:p>
          <a:p>
            <a:r>
              <a:rPr lang="en-US" sz="4000" dirty="0"/>
              <a:t>Seven Mountains (17:9)</a:t>
            </a:r>
          </a:p>
          <a:p>
            <a:r>
              <a:rPr lang="en-US" sz="4000" dirty="0"/>
              <a:t>Seven Kings (17:10,11)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311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-144955"/>
            <a:ext cx="10058400" cy="1609344"/>
          </a:xfrm>
        </p:spPr>
        <p:txBody>
          <a:bodyPr/>
          <a:lstStyle/>
          <a:p>
            <a:r>
              <a:rPr lang="en-US" dirty="0"/>
              <a:t>The Sevens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004342"/>
            <a:ext cx="10058400" cy="5516380"/>
          </a:xfrm>
        </p:spPr>
        <p:txBody>
          <a:bodyPr>
            <a:normAutofit/>
          </a:bodyPr>
          <a:lstStyle/>
          <a:p>
            <a:r>
              <a:rPr lang="en-US" dirty="0" smtClean="0"/>
              <a:t>Seven Lampstands (1:12-13,20;  2:1)</a:t>
            </a:r>
          </a:p>
          <a:p>
            <a:r>
              <a:rPr lang="en-US" dirty="0" smtClean="0"/>
              <a:t>Seven Spirits (1:4;  3:1;  4:5;  5:6)</a:t>
            </a:r>
          </a:p>
          <a:p>
            <a:r>
              <a:rPr lang="en-US" dirty="0" smtClean="0"/>
              <a:t>Seven Stars (1:16,20;  2:1;  3:1)</a:t>
            </a:r>
          </a:p>
          <a:p>
            <a:r>
              <a:rPr lang="en-US" dirty="0" smtClean="0"/>
              <a:t>Seven lamps (4; 5)</a:t>
            </a:r>
          </a:p>
          <a:p>
            <a:r>
              <a:rPr lang="en-US" dirty="0" smtClean="0"/>
              <a:t>Seven “Title-pairs” (2;  3)</a:t>
            </a:r>
          </a:p>
          <a:p>
            <a:r>
              <a:rPr lang="en-US" dirty="0" smtClean="0"/>
              <a:t>Seven Promises to the Overcomer (2;  3)</a:t>
            </a:r>
          </a:p>
          <a:p>
            <a:r>
              <a:rPr lang="en-US" dirty="0" smtClean="0"/>
              <a:t>Seven Horns (5:6)</a:t>
            </a:r>
          </a:p>
          <a:p>
            <a:r>
              <a:rPr lang="en-US" dirty="0" smtClean="0"/>
              <a:t>Seven Eyes (5:6)</a:t>
            </a:r>
          </a:p>
          <a:p>
            <a:r>
              <a:rPr lang="en-US" dirty="0" smtClean="0"/>
              <a:t>Seven Angels (8:2,6;  15:1,6-8;   16:1; 17:1;   21:9)</a:t>
            </a:r>
          </a:p>
          <a:p>
            <a:r>
              <a:rPr lang="en-US" dirty="0" smtClean="0"/>
              <a:t>Seven Thunders (10:3, 4)</a:t>
            </a:r>
          </a:p>
          <a:p>
            <a:r>
              <a:rPr lang="en-US" dirty="0" smtClean="0"/>
              <a:t>Seven Thousand (11:13)</a:t>
            </a:r>
          </a:p>
          <a:p>
            <a:r>
              <a:rPr lang="en-US" dirty="0" smtClean="0"/>
              <a:t>Seven Heads (12:3;   13:1   17:3, 7, 9)</a:t>
            </a:r>
          </a:p>
          <a:p>
            <a:r>
              <a:rPr lang="en-US" dirty="0" smtClean="0"/>
              <a:t>Seven Crowns (12:3)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9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Sevens -  Beatitudes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Blessed I he that </a:t>
            </a:r>
            <a:r>
              <a:rPr lang="en-US" dirty="0" err="1" smtClean="0"/>
              <a:t>readeth</a:t>
            </a:r>
            <a:r>
              <a:rPr lang="en-US" dirty="0" smtClean="0"/>
              <a:t>, and they that hear and keep those things … (1:3)</a:t>
            </a:r>
          </a:p>
          <a:p>
            <a:r>
              <a:rPr lang="en-US" dirty="0" smtClean="0"/>
              <a:t>2. Blessed are the dead who die in the lord (14:13)</a:t>
            </a:r>
          </a:p>
          <a:p>
            <a:r>
              <a:rPr lang="en-US" dirty="0" smtClean="0"/>
              <a:t>3. Blessed is he that </a:t>
            </a:r>
            <a:r>
              <a:rPr lang="en-US" dirty="0" err="1" smtClean="0"/>
              <a:t>watcheth</a:t>
            </a:r>
            <a:r>
              <a:rPr lang="en-US" dirty="0" smtClean="0"/>
              <a:t> and </a:t>
            </a:r>
            <a:r>
              <a:rPr lang="en-US" dirty="0" err="1" smtClean="0"/>
              <a:t>keepeth</a:t>
            </a:r>
            <a:r>
              <a:rPr lang="en-US" dirty="0" smtClean="0"/>
              <a:t> his garments (16:15)</a:t>
            </a:r>
          </a:p>
          <a:p>
            <a:r>
              <a:rPr lang="en-US" dirty="0" smtClean="0"/>
              <a:t>4. Blessed are they who are called unto the marriage supper of the Lamb (19:9)</a:t>
            </a:r>
          </a:p>
          <a:p>
            <a:r>
              <a:rPr lang="en-US" dirty="0" smtClean="0"/>
              <a:t>5. Blessed and holy is he that hath part in the first resurrection (20:6)</a:t>
            </a:r>
          </a:p>
          <a:p>
            <a:r>
              <a:rPr lang="en-US" dirty="0" smtClean="0"/>
              <a:t>6. Blessed is he that </a:t>
            </a:r>
            <a:r>
              <a:rPr lang="en-US" dirty="0" err="1" smtClean="0"/>
              <a:t>keepeth</a:t>
            </a:r>
            <a:r>
              <a:rPr lang="en-US" dirty="0" smtClean="0"/>
              <a:t> the words of the prophecy of this book</a:t>
            </a:r>
          </a:p>
          <a:p>
            <a:r>
              <a:rPr lang="en-US" dirty="0" smtClean="0"/>
              <a:t>7. Blessed are those who do His commandments (22:14)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385" y="1693888"/>
            <a:ext cx="10058400" cy="4736891"/>
          </a:xfrm>
        </p:spPr>
        <p:txBody>
          <a:bodyPr/>
          <a:lstStyle/>
          <a:p>
            <a:r>
              <a:rPr lang="en-US" dirty="0" smtClean="0"/>
              <a:t>Seven Features (1)</a:t>
            </a:r>
          </a:p>
          <a:p>
            <a:r>
              <a:rPr lang="en-US" dirty="0" smtClean="0"/>
              <a:t>Seven Letter Divisions (2; 3)</a:t>
            </a:r>
          </a:p>
          <a:p>
            <a:r>
              <a:rPr lang="en-US" dirty="0" smtClean="0"/>
              <a:t>Seven Personages</a:t>
            </a:r>
          </a:p>
          <a:p>
            <a:pPr lvl="1"/>
            <a:r>
              <a:rPr lang="en-US" dirty="0" smtClean="0"/>
              <a:t>Woman, Man-Child, Red Dragon, 7 headed Beast, False Prophet, Michael, Lamb</a:t>
            </a:r>
          </a:p>
          <a:p>
            <a:r>
              <a:rPr lang="en-US" dirty="0" smtClean="0"/>
              <a:t>Seven Years of Judgments (11:3;   12:6,14;  13:5)</a:t>
            </a:r>
            <a:endParaRPr lang="en-US" dirty="0"/>
          </a:p>
          <a:p>
            <a:r>
              <a:rPr lang="en-US" dirty="0"/>
              <a:t>Seven </a:t>
            </a:r>
            <a:r>
              <a:rPr lang="en-US" dirty="0" smtClean="0"/>
              <a:t>“I </a:t>
            </a:r>
            <a:r>
              <a:rPr lang="en-US" dirty="0" err="1" smtClean="0"/>
              <a:t>Am’s</a:t>
            </a:r>
            <a:r>
              <a:rPr lang="en-US" dirty="0" smtClean="0"/>
              <a:t>” of Christ (1:18, 17, 18;    21:6;    22:13,16)</a:t>
            </a:r>
            <a:endParaRPr lang="en-US" dirty="0"/>
          </a:p>
          <a:p>
            <a:r>
              <a:rPr lang="en-US" dirty="0" smtClean="0"/>
              <a:t>Seven Doxologies in heaven (4:9-11; 5:8-13; 7:9-12; 11:16-18; 14:2-3 15:2-4 19:1-6)</a:t>
            </a:r>
          </a:p>
          <a:p>
            <a:r>
              <a:rPr lang="en-US" dirty="0" smtClean="0"/>
              <a:t>Seven New Things (20:21)</a:t>
            </a:r>
          </a:p>
          <a:p>
            <a:r>
              <a:rPr lang="en-US" dirty="0" smtClean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5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11" y="0"/>
            <a:ext cx="10058400" cy="125917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Revelation - </a:t>
            </a:r>
            <a:r>
              <a:rPr lang="en-US" sz="4800" dirty="0"/>
              <a:t>The Climax of </a:t>
            </a:r>
            <a:r>
              <a:rPr lang="en-US" sz="4800" dirty="0" smtClean="0"/>
              <a:t>Everything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090802"/>
              </p:ext>
            </p:extLst>
          </p:nvPr>
        </p:nvGraphicFramePr>
        <p:xfrm>
          <a:off x="434710" y="899414"/>
          <a:ext cx="11332568" cy="508510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666284"/>
                <a:gridCol w="5666284"/>
              </a:tblGrid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Genesis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Revelation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Earth Created (1:1)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Earth Passed away (21:1)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Sun to govern </a:t>
                      </a:r>
                      <a:r>
                        <a:rPr lang="en-US" sz="1400" dirty="0" smtClean="0">
                          <a:effectLst/>
                        </a:rPr>
                        <a:t>Day </a:t>
                      </a:r>
                      <a:r>
                        <a:rPr lang="en-US" sz="1400" dirty="0">
                          <a:effectLst/>
                        </a:rPr>
                        <a:t>(1:16)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need of sun (21:23)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Darkness called night (1:15)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night there (22:5)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Waters He called seas (1:10)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more sea (21:1)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river for earth’s blessing (2:10-14)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river for New Earth (22:1,2)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Earth’s government (re: Israel) (37)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Earth’s judgment (re: Israel) (16:8)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 in God’s Image (1:26)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 Headed by Satan’s Image (13)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Entrance of sin (3:6)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End of sin (21:27)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Curse pronounced (3:14-17)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more curse (22:3)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Death entered (3:19)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more death (21:4)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 driven out of Eden (3:24)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 restored (22)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Tree of life guarded (3:23)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Right to Tree of life (22:14)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Sorrow &amp; suffering enter (3:17)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more sorrow (22:4)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Nimrod founds Babylon (10:8-10)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Babylon falls (17,18)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98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God’s Flood to destroy evil generation (6-9)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Satan’s flood to destroy elect generation (2)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bow: God’s promise (9:13)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bow for remembrance (4:3; 10:1)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Sodom &amp; Egypt: corruption, judgment (13,19)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“Sodom &amp; Egypt” (Jerusalem) (11:8)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03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 confederation vs. Abraham’s people (14)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 confederation vs. Abraham’s seed (12)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17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bride for Abraham’s son (24)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bride for Abraham’s Seed (21)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34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Marriage of 1</a:t>
                      </a:r>
                      <a:r>
                        <a:rPr lang="en-US" sz="1400" baseline="30000">
                          <a:effectLst/>
                        </a:rPr>
                        <a:t>st</a:t>
                      </a:r>
                      <a:r>
                        <a:rPr lang="en-US" sz="1400">
                          <a:effectLst/>
                        </a:rPr>
                        <a:t> Adam (2:18-23)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Marriage of Last Adam (19)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54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Man’s dominion ceased; Satan’s begun (3:24)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Satan’s domain ended man’s restored (22)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16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pointofpower.com/images/SevenSta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635" y="344775"/>
            <a:ext cx="82296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14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1-3	- Introduction</a:t>
            </a:r>
          </a:p>
          <a:p>
            <a:r>
              <a:rPr lang="en-US" sz="4000" dirty="0" smtClean="0"/>
              <a:t>4-11 	- Salutation &amp; Occasion</a:t>
            </a:r>
          </a:p>
          <a:p>
            <a:r>
              <a:rPr lang="en-US" sz="4000" dirty="0" smtClean="0"/>
              <a:t>12-18	- Vision of the Risen Christ</a:t>
            </a:r>
          </a:p>
          <a:p>
            <a:r>
              <a:rPr lang="en-US" sz="4000" dirty="0" smtClean="0"/>
              <a:t>19 		- Online of the Book</a:t>
            </a:r>
          </a:p>
          <a:p>
            <a:r>
              <a:rPr lang="en-US" sz="4000" dirty="0" smtClean="0"/>
              <a:t>20 		- Prep for Chapters 2 and 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280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173" y="-200269"/>
            <a:ext cx="10058400" cy="1609344"/>
          </a:xfrm>
        </p:spPr>
        <p:txBody>
          <a:bodyPr/>
          <a:lstStyle/>
          <a:p>
            <a:r>
              <a:rPr lang="en-US" dirty="0"/>
              <a:t>Revelation –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173" y="989351"/>
            <a:ext cx="10922283" cy="5696261"/>
          </a:xfrm>
        </p:spPr>
        <p:txBody>
          <a:bodyPr>
            <a:noAutofit/>
          </a:bodyPr>
          <a:lstStyle/>
          <a:p>
            <a:r>
              <a:rPr lang="en-US" sz="2600" dirty="0"/>
              <a:t>Revelation is – is Singular, not </a:t>
            </a:r>
            <a:r>
              <a:rPr lang="en-US" sz="2600" dirty="0" smtClean="0"/>
              <a:t>plural</a:t>
            </a:r>
          </a:p>
          <a:p>
            <a:r>
              <a:rPr lang="en-US" sz="2600" dirty="0"/>
              <a:t>Revelation – to unveil or uncover, to reveal</a:t>
            </a:r>
          </a:p>
          <a:p>
            <a:r>
              <a:rPr lang="en-US" sz="2600" dirty="0" smtClean="0"/>
              <a:t>Revelation </a:t>
            </a:r>
            <a:r>
              <a:rPr lang="en-US" sz="2600" dirty="0"/>
              <a:t>contain seven Epistles by </a:t>
            </a:r>
            <a:r>
              <a:rPr lang="en-US" sz="2600" dirty="0" smtClean="0"/>
              <a:t>Jesus:</a:t>
            </a:r>
            <a:endParaRPr lang="en-US" sz="2600" dirty="0"/>
          </a:p>
          <a:p>
            <a:r>
              <a:rPr lang="en-US" sz="2600" dirty="0" smtClean="0"/>
              <a:t>Ephesus</a:t>
            </a:r>
          </a:p>
          <a:p>
            <a:r>
              <a:rPr lang="en-US" sz="2600" dirty="0" smtClean="0"/>
              <a:t>Smyrna</a:t>
            </a:r>
            <a:endParaRPr lang="en-US" sz="2600" dirty="0"/>
          </a:p>
          <a:p>
            <a:r>
              <a:rPr lang="en-US" sz="2600" dirty="0" err="1" smtClean="0"/>
              <a:t>Pergamos</a:t>
            </a:r>
            <a:endParaRPr lang="en-US" sz="2600" dirty="0"/>
          </a:p>
          <a:p>
            <a:r>
              <a:rPr lang="en-US" sz="2600" dirty="0"/>
              <a:t>Thyatira</a:t>
            </a:r>
          </a:p>
          <a:p>
            <a:r>
              <a:rPr lang="en-US" sz="2600" dirty="0"/>
              <a:t>Sardis</a:t>
            </a:r>
          </a:p>
          <a:p>
            <a:r>
              <a:rPr lang="en-US" sz="2600" dirty="0"/>
              <a:t>Philadelphia</a:t>
            </a:r>
          </a:p>
          <a:p>
            <a:r>
              <a:rPr lang="en-US" sz="2600" dirty="0" smtClean="0"/>
              <a:t>Laodicea</a:t>
            </a:r>
          </a:p>
          <a:p>
            <a:r>
              <a:rPr lang="en-US" sz="2600" dirty="0" smtClean="0"/>
              <a:t>“Search the Scriptures and they are they which testify me” John 5:39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2257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Counsel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Christ at the Center (Rev 1:1)</a:t>
            </a:r>
          </a:p>
          <a:p>
            <a:r>
              <a:rPr lang="en-US" sz="2400" dirty="0" smtClean="0"/>
              <a:t>“More sure word of prophecy” 2 Pet. 1:19</a:t>
            </a:r>
          </a:p>
          <a:p>
            <a:r>
              <a:rPr lang="en-US" sz="2400" dirty="0" smtClean="0"/>
              <a:t>“Search </a:t>
            </a:r>
            <a:r>
              <a:rPr lang="en-US" sz="2400" dirty="0"/>
              <a:t>the Scriptures and they are they which testify me” John </a:t>
            </a:r>
            <a:r>
              <a:rPr lang="en-US" sz="2400" dirty="0" smtClean="0"/>
              <a:t>5:39</a:t>
            </a:r>
          </a:p>
          <a:p>
            <a:r>
              <a:rPr lang="en-US" sz="2400" dirty="0" smtClean="0"/>
              <a:t>“Volume of the book is written of me” Ps. 40:7</a:t>
            </a:r>
          </a:p>
          <a:p>
            <a:r>
              <a:rPr lang="en-US" sz="2400" dirty="0" smtClean="0"/>
              <a:t>Testimony of Jesus is the spirit of prophecy” Rev. 19:10</a:t>
            </a:r>
          </a:p>
          <a:p>
            <a:r>
              <a:rPr lang="en-US" sz="2400" dirty="0" smtClean="0"/>
              <a:t>“Thy Kingdom Come” Matt. 6:10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222" y="154848"/>
            <a:ext cx="10058400" cy="1609344"/>
          </a:xfrm>
        </p:spPr>
        <p:txBody>
          <a:bodyPr/>
          <a:lstStyle/>
          <a:p>
            <a:r>
              <a:rPr lang="en-US" dirty="0"/>
              <a:t>Revelation (The Unveiling)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222" y="1686394"/>
            <a:ext cx="11207096" cy="5171606"/>
          </a:xfrm>
        </p:spPr>
        <p:txBody>
          <a:bodyPr>
            <a:normAutofit/>
          </a:bodyPr>
          <a:lstStyle/>
          <a:p>
            <a:r>
              <a:rPr lang="en-US" sz="2400" dirty="0"/>
              <a:t>The Consummation of all things</a:t>
            </a:r>
          </a:p>
          <a:p>
            <a:r>
              <a:rPr lang="en-US" sz="2400" dirty="0"/>
              <a:t>The only book promising a special blessing to the reader (Rev. 1:3)</a:t>
            </a:r>
          </a:p>
          <a:p>
            <a:r>
              <a:rPr lang="en-US" sz="2400" dirty="0"/>
              <a:t>The only book in the Bible with an outline </a:t>
            </a:r>
          </a:p>
          <a:p>
            <a:r>
              <a:rPr lang="en-US" sz="2400" dirty="0"/>
              <a:t>Things thou has seen (the vision of Christ) – Rev. 1:19</a:t>
            </a:r>
          </a:p>
          <a:p>
            <a:r>
              <a:rPr lang="en-US" sz="2400" dirty="0"/>
              <a:t>The things which are (the present churches - letters) - Rev. 1:12-18</a:t>
            </a:r>
          </a:p>
          <a:p>
            <a:r>
              <a:rPr lang="en-US" sz="2400" dirty="0"/>
              <a:t>The things which shall be hereafter (the prophecy) – Rev. 4-22</a:t>
            </a:r>
          </a:p>
          <a:p>
            <a:endParaRPr lang="en-US" sz="2400" dirty="0" smtClean="0"/>
          </a:p>
          <a:p>
            <a:r>
              <a:rPr lang="en-US" sz="2400" dirty="0"/>
              <a:t>404 verses containing over 800 allusions from the Old Testament</a:t>
            </a:r>
          </a:p>
          <a:p>
            <a:r>
              <a:rPr lang="en-US" sz="2400" dirty="0"/>
              <a:t>It presents the climax of God’s Plan for Man</a:t>
            </a:r>
          </a:p>
        </p:txBody>
      </p:sp>
    </p:spTree>
    <p:extLst>
      <p:ext uri="{BB962C8B-B14F-4D97-AF65-F5344CB8AC3E}">
        <p14:creationId xmlns:p14="http://schemas.microsoft.com/office/powerpoint/2010/main" val="418887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 </a:t>
            </a:r>
            <a:r>
              <a:rPr lang="en-US" dirty="0" smtClean="0"/>
              <a:t>Overview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510948"/>
              </p:ext>
            </p:extLst>
          </p:nvPr>
        </p:nvGraphicFramePr>
        <p:xfrm>
          <a:off x="1069848" y="1903754"/>
          <a:ext cx="9887962" cy="452702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943981"/>
                <a:gridCol w="4943981"/>
              </a:tblGrid>
              <a:tr h="9303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Old Testament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800">
                          <a:effectLst/>
                        </a:rPr>
                        <a:t>Christ in Prophecy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“Behold, He Comes!”</a:t>
                      </a:r>
                      <a:endParaRPr lang="en-US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99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Gospels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800">
                          <a:effectLst/>
                        </a:rPr>
                        <a:t>Christ in History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“Behold, He Dies!”</a:t>
                      </a:r>
                      <a:endParaRPr lang="en-US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99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Acts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800">
                          <a:effectLst/>
                        </a:rPr>
                        <a:t>Christ in the Church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“Behold, He Lives!”</a:t>
                      </a:r>
                      <a:endParaRPr lang="en-US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99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Epistles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800">
                          <a:effectLst/>
                        </a:rPr>
                        <a:t>Christ in Experience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“Behold, He Saves!”</a:t>
                      </a:r>
                      <a:endParaRPr lang="en-US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99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Apocalypse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2800">
                          <a:effectLst/>
                        </a:rPr>
                        <a:t>Christ in coming Glory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“Behold, He Reigns!”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0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725" y="244789"/>
            <a:ext cx="10058400" cy="1609344"/>
          </a:xfrm>
        </p:spPr>
        <p:txBody>
          <a:bodyPr/>
          <a:lstStyle/>
          <a:p>
            <a:r>
              <a:rPr lang="en-US" dirty="0"/>
              <a:t>Bible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25" y="1588957"/>
            <a:ext cx="10708523" cy="4583243"/>
          </a:xfrm>
        </p:spPr>
        <p:txBody>
          <a:bodyPr/>
          <a:lstStyle/>
          <a:p>
            <a:r>
              <a:rPr lang="en-US" sz="3200" dirty="0"/>
              <a:t>Two Basic Discoveries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Bible consist </a:t>
            </a:r>
            <a:r>
              <a:rPr lang="en-US" sz="3200" dirty="0" smtClean="0"/>
              <a:t>of 66 </a:t>
            </a:r>
            <a:r>
              <a:rPr lang="en-US" sz="3200" dirty="0"/>
              <a:t>separate book</a:t>
            </a:r>
          </a:p>
          <a:p>
            <a:r>
              <a:rPr lang="en-US" sz="3200" dirty="0" smtClean="0"/>
              <a:t>Penned </a:t>
            </a:r>
            <a:r>
              <a:rPr lang="en-US" sz="3200" dirty="0"/>
              <a:t>by over 40 </a:t>
            </a:r>
            <a:r>
              <a:rPr lang="en-US" sz="3200" dirty="0" smtClean="0"/>
              <a:t>authors</a:t>
            </a:r>
          </a:p>
          <a:p>
            <a:r>
              <a:rPr lang="en-US" sz="3200" dirty="0" smtClean="0"/>
              <a:t>Over </a:t>
            </a:r>
            <a:r>
              <a:rPr lang="en-US" sz="3200" dirty="0"/>
              <a:t>a period of several thousand years that are in integrated message system;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 smtClean="0"/>
              <a:t>It </a:t>
            </a:r>
            <a:r>
              <a:rPr lang="en-US" sz="3200" dirty="0"/>
              <a:t>can be demonstrated that the origin of this message is from outside of our dimension of space and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81" y="209861"/>
            <a:ext cx="10058400" cy="1609344"/>
          </a:xfrm>
        </p:spPr>
        <p:txBody>
          <a:bodyPr/>
          <a:lstStyle/>
          <a:p>
            <a:r>
              <a:rPr lang="en-US" dirty="0"/>
              <a:t>Bible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281" y="1618938"/>
            <a:ext cx="11027214" cy="5666282"/>
          </a:xfrm>
        </p:spPr>
        <p:txBody>
          <a:bodyPr>
            <a:normAutofit/>
          </a:bodyPr>
          <a:lstStyle/>
          <a:p>
            <a:r>
              <a:rPr lang="en-US" sz="4000" dirty="0"/>
              <a:t>The OT is an account of a Nation.</a:t>
            </a:r>
          </a:p>
          <a:p>
            <a:r>
              <a:rPr lang="en-US" sz="4000" dirty="0"/>
              <a:t>The NT is the account of a Man</a:t>
            </a:r>
          </a:p>
          <a:p>
            <a:r>
              <a:rPr lang="en-US" sz="4000" dirty="0"/>
              <a:t>The creator became a Man. His appearance is the Central Event of all History</a:t>
            </a:r>
          </a:p>
          <a:p>
            <a:r>
              <a:rPr lang="en-US" sz="4000" dirty="0"/>
              <a:t>He died to purchase us and is alive </a:t>
            </a:r>
            <a:r>
              <a:rPr lang="en-US" sz="4000" dirty="0" smtClean="0"/>
              <a:t>now</a:t>
            </a:r>
          </a:p>
          <a:p>
            <a:r>
              <a:rPr lang="en-US" sz="4000" dirty="0"/>
              <a:t>The most exalted privilege is to know Him. That’s what the Bible is all about.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675" y="154847"/>
            <a:ext cx="10058400" cy="1609344"/>
          </a:xfrm>
        </p:spPr>
        <p:txBody>
          <a:bodyPr/>
          <a:lstStyle/>
          <a:p>
            <a:r>
              <a:rPr lang="en-US" dirty="0" smtClean="0"/>
              <a:t>Revelation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675" y="1633928"/>
            <a:ext cx="11062741" cy="47818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God </a:t>
            </a:r>
            <a:r>
              <a:rPr lang="en-US" sz="4400" dirty="0"/>
              <a:t>means what He says and says what He means</a:t>
            </a:r>
          </a:p>
          <a:p>
            <a:r>
              <a:rPr lang="en-US" sz="4400" dirty="0"/>
              <a:t>Nothing is trivial: All things are for our learning</a:t>
            </a:r>
          </a:p>
          <a:p>
            <a:r>
              <a:rPr lang="en-US" sz="4400" dirty="0"/>
              <a:t>God is His own interpreter</a:t>
            </a:r>
          </a:p>
          <a:p>
            <a:r>
              <a:rPr lang="en-US" sz="4400" dirty="0"/>
              <a:t>Search Scriptures yourself - Act 17:11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2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ac4115f5d2d581d86d32ff8cb7e1e89896fb63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391</TotalTime>
  <Words>1130</Words>
  <Application>Microsoft Office PowerPoint</Application>
  <PresentationFormat>Widescreen</PresentationFormat>
  <Paragraphs>206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Rockwell</vt:lpstr>
      <vt:lpstr>Rockwell Condensed</vt:lpstr>
      <vt:lpstr>Times New Roman</vt:lpstr>
      <vt:lpstr>Wingdings</vt:lpstr>
      <vt:lpstr>Wood Type</vt:lpstr>
      <vt:lpstr>Revelation - Intro</vt:lpstr>
      <vt:lpstr>PowerPoint Presentation</vt:lpstr>
      <vt:lpstr>Revelation – Introduction</vt:lpstr>
      <vt:lpstr>Whole Counsel of God</vt:lpstr>
      <vt:lpstr>Revelation (The Unveiling)</vt:lpstr>
      <vt:lpstr>Bible Overview</vt:lpstr>
      <vt:lpstr>Bible Overview</vt:lpstr>
      <vt:lpstr>Bible Overview</vt:lpstr>
      <vt:lpstr>Revelation</vt:lpstr>
      <vt:lpstr>John - the Author</vt:lpstr>
      <vt:lpstr>John - the Author</vt:lpstr>
      <vt:lpstr>John - the Author</vt:lpstr>
      <vt:lpstr>The Patmos Exile</vt:lpstr>
      <vt:lpstr>Revelation - Alternative Views</vt:lpstr>
      <vt:lpstr>The Sevens</vt:lpstr>
      <vt:lpstr>The Sevens</vt:lpstr>
      <vt:lpstr>The Sevens -  Beatitudes</vt:lpstr>
      <vt:lpstr>The Sevens</vt:lpstr>
      <vt:lpstr>Revelation - The Climax of Everything</vt:lpstr>
      <vt:lpstr>Outline of chapter 1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- Intro</dc:title>
  <dc:creator>ctiosei</dc:creator>
  <cp:lastModifiedBy>ctiosei</cp:lastModifiedBy>
  <cp:revision>28</cp:revision>
  <dcterms:created xsi:type="dcterms:W3CDTF">2014-03-05T14:20:54Z</dcterms:created>
  <dcterms:modified xsi:type="dcterms:W3CDTF">2014-03-11T21:03:05Z</dcterms:modified>
</cp:coreProperties>
</file>